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43" autoAdjust="0"/>
    <p:restoredTop sz="67602" autoAdjust="0"/>
  </p:normalViewPr>
  <p:slideViewPr>
    <p:cSldViewPr snapToGrid="0">
      <p:cViewPr varScale="1">
        <p:scale>
          <a:sx n="74" d="100"/>
          <a:sy n="74" d="100"/>
        </p:scale>
        <p:origin x="1800" y="5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n England" userId="588e6ee2bd09952d" providerId="LiveId" clId="{768E9350-ECB5-428B-96D3-2245E0D9E3F3}"/>
    <pc:docChg chg="undo custSel delSld modSld">
      <pc:chgData name="Kristin England" userId="588e6ee2bd09952d" providerId="LiveId" clId="{768E9350-ECB5-428B-96D3-2245E0D9E3F3}" dt="2023-01-24T03:53:23.526" v="1604" actId="20577"/>
      <pc:docMkLst>
        <pc:docMk/>
      </pc:docMkLst>
      <pc:sldChg chg="addSp modSp modNotesTx">
        <pc:chgData name="Kristin England" userId="588e6ee2bd09952d" providerId="LiveId" clId="{768E9350-ECB5-428B-96D3-2245E0D9E3F3}" dt="2023-01-24T03:53:23.526" v="1604" actId="20577"/>
        <pc:sldMkLst>
          <pc:docMk/>
          <pc:sldMk cId="219925098" sldId="256"/>
        </pc:sldMkLst>
        <pc:spChg chg="add mod">
          <ac:chgData name="Kristin England" userId="588e6ee2bd09952d" providerId="LiveId" clId="{768E9350-ECB5-428B-96D3-2245E0D9E3F3}" dt="2023-01-21T02:18:58.637" v="27" actId="20577"/>
          <ac:spMkLst>
            <pc:docMk/>
            <pc:sldMk cId="219925098" sldId="256"/>
            <ac:spMk id="4" creationId="{C107741C-E9E2-2C3B-60BA-C9540B2B0857}"/>
          </ac:spMkLst>
        </pc:spChg>
      </pc:sldChg>
      <pc:sldChg chg="del">
        <pc:chgData name="Kristin England" userId="588e6ee2bd09952d" providerId="LiveId" clId="{768E9350-ECB5-428B-96D3-2245E0D9E3F3}" dt="2023-01-21T02:19:04.943" v="28" actId="2696"/>
        <pc:sldMkLst>
          <pc:docMk/>
          <pc:sldMk cId="2282300832" sldId="257"/>
        </pc:sldMkLst>
      </pc:sldChg>
      <pc:sldChg chg="modSp mod">
        <pc:chgData name="Kristin England" userId="588e6ee2bd09952d" providerId="LiveId" clId="{768E9350-ECB5-428B-96D3-2245E0D9E3F3}" dt="2023-01-24T03:47:16.083" v="314" actId="20577"/>
        <pc:sldMkLst>
          <pc:docMk/>
          <pc:sldMk cId="3020350323" sldId="260"/>
        </pc:sldMkLst>
        <pc:spChg chg="mod">
          <ac:chgData name="Kristin England" userId="588e6ee2bd09952d" providerId="LiveId" clId="{768E9350-ECB5-428B-96D3-2245E0D9E3F3}" dt="2023-01-24T03:47:16.083" v="314" actId="20577"/>
          <ac:spMkLst>
            <pc:docMk/>
            <pc:sldMk cId="3020350323" sldId="260"/>
            <ac:spMk id="4" creationId="{C0F77D12-E282-2EA6-D8C8-04CB3F318B16}"/>
          </ac:spMkLst>
        </pc:spChg>
      </pc:sldChg>
      <pc:sldChg chg="modSp mod">
        <pc:chgData name="Kristin England" userId="588e6ee2bd09952d" providerId="LiveId" clId="{768E9350-ECB5-428B-96D3-2245E0D9E3F3}" dt="2023-01-24T03:46:56.711" v="294" actId="20577"/>
        <pc:sldMkLst>
          <pc:docMk/>
          <pc:sldMk cId="2843814540" sldId="261"/>
        </pc:sldMkLst>
        <pc:spChg chg="mod">
          <ac:chgData name="Kristin England" userId="588e6ee2bd09952d" providerId="LiveId" clId="{768E9350-ECB5-428B-96D3-2245E0D9E3F3}" dt="2023-01-24T03:46:56.711" v="294" actId="20577"/>
          <ac:spMkLst>
            <pc:docMk/>
            <pc:sldMk cId="2843814540" sldId="261"/>
            <ac:spMk id="8" creationId="{8F2AC6F3-EA33-F6F8-9376-551C3DAA51EF}"/>
          </ac:spMkLst>
        </pc:spChg>
      </pc:sldChg>
      <pc:sldChg chg="addSp delSp modSp mod">
        <pc:chgData name="Kristin England" userId="588e6ee2bd09952d" providerId="LiveId" clId="{768E9350-ECB5-428B-96D3-2245E0D9E3F3}" dt="2023-01-24T03:47:08.164" v="304" actId="20577"/>
        <pc:sldMkLst>
          <pc:docMk/>
          <pc:sldMk cId="3631074708" sldId="262"/>
        </pc:sldMkLst>
        <pc:spChg chg="mod">
          <ac:chgData name="Kristin England" userId="588e6ee2bd09952d" providerId="LiveId" clId="{768E9350-ECB5-428B-96D3-2245E0D9E3F3}" dt="2023-01-24T03:47:08.164" v="304" actId="20577"/>
          <ac:spMkLst>
            <pc:docMk/>
            <pc:sldMk cId="3631074708" sldId="262"/>
            <ac:spMk id="8" creationId="{8F2AC6F3-EA33-F6F8-9376-551C3DAA51EF}"/>
          </ac:spMkLst>
        </pc:spChg>
        <pc:cxnChg chg="add del mod">
          <ac:chgData name="Kristin England" userId="588e6ee2bd09952d" providerId="LiveId" clId="{768E9350-ECB5-428B-96D3-2245E0D9E3F3}" dt="2023-01-24T03:46:34.179" v="292" actId="478"/>
          <ac:cxnSpMkLst>
            <pc:docMk/>
            <pc:sldMk cId="3631074708" sldId="262"/>
            <ac:cxnSpMk id="5" creationId="{0C77CA3E-76DB-660F-394C-58AA73B2C80E}"/>
          </ac:cxnSpMkLst>
        </pc:cxnChg>
        <pc:cxnChg chg="add del mod">
          <ac:chgData name="Kristin England" userId="588e6ee2bd09952d" providerId="LiveId" clId="{768E9350-ECB5-428B-96D3-2245E0D9E3F3}" dt="2023-01-24T03:41:17.093" v="127" actId="478"/>
          <ac:cxnSpMkLst>
            <pc:docMk/>
            <pc:sldMk cId="3631074708" sldId="262"/>
            <ac:cxnSpMk id="5" creationId="{F61F3F96-5EC8-6FD2-61E6-B5C39066385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7ED99-F3CA-4482-A6B8-5590D89E5FC4}" type="datetimeFigureOut">
              <a:rPr lang="en-US" smtClean="0"/>
              <a:t>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E6A03C-0B90-46BC-8C9E-E25317BF305E}" type="slidenum">
              <a:rPr lang="en-US" smtClean="0"/>
              <a:t>‹#›</a:t>
            </a:fld>
            <a:endParaRPr lang="en-US"/>
          </a:p>
        </p:txBody>
      </p:sp>
    </p:spTree>
    <p:extLst>
      <p:ext uri="{BB962C8B-B14F-4D97-AF65-F5344CB8AC3E}">
        <p14:creationId xmlns:p14="http://schemas.microsoft.com/office/powerpoint/2010/main" val="3325008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a:t>
            </a:r>
          </a:p>
          <a:p>
            <a:endParaRPr lang="en-US" dirty="0"/>
          </a:p>
          <a:p>
            <a:r>
              <a:rPr lang="en-US" dirty="0"/>
              <a:t>Load all your category names, questions, and answers into the different slides. Remember, in Jeopardy the ‘question’ is actually the answer. Then the contestant answers with a question. So in this PowerPoint when it says ‘Category 1 Question 200’ you will actually put the answer, then the contestant will answer with the question. For example. Question 200 could be “The book Luke wrote about the actions of the early church” </a:t>
            </a:r>
            <a:r>
              <a:rPr lang="en-US"/>
              <a:t>and then Answer 200 </a:t>
            </a:r>
            <a:r>
              <a:rPr lang="en-US" dirty="0"/>
              <a:t>would be “What is the book of Acts”</a:t>
            </a:r>
            <a:br>
              <a:rPr lang="en-US" dirty="0"/>
            </a:br>
            <a:br>
              <a:rPr lang="en-US" dirty="0"/>
            </a:br>
            <a:r>
              <a:rPr lang="en-US" dirty="0"/>
              <a:t>After all your content is added and you have saved the file, you are ready to play. Go into slideshow mode and move to the overview slide. Select the tile that the contestant chooses. That will take you to that question. Click any where in the slide to go to the answer. Once you are done with that question and answer, click the word ‘Return’ in the bottom right corner. That will take you back to the overview slide and the tiles that you have already done will be hidden. Keep going until all the questions are answered!</a:t>
            </a:r>
          </a:p>
          <a:p>
            <a:endParaRPr lang="en-US" dirty="0"/>
          </a:p>
          <a:p>
            <a:r>
              <a:rPr lang="en-US" dirty="0"/>
              <a:t>Note, if you ever want to reset the overview slide, you will have to close the PowerPoint and reopen it. Just make sure you save first!</a:t>
            </a:r>
          </a:p>
        </p:txBody>
      </p:sp>
      <p:sp>
        <p:nvSpPr>
          <p:cNvPr id="4" name="Slide Number Placeholder 3"/>
          <p:cNvSpPr>
            <a:spLocks noGrp="1"/>
          </p:cNvSpPr>
          <p:nvPr>
            <p:ph type="sldNum" sz="quarter" idx="5"/>
          </p:nvPr>
        </p:nvSpPr>
        <p:spPr/>
        <p:txBody>
          <a:bodyPr/>
          <a:lstStyle/>
          <a:p>
            <a:fld id="{59E6A03C-0B90-46BC-8C9E-E25317BF305E}" type="slidenum">
              <a:rPr lang="en-US" smtClean="0"/>
              <a:t>1</a:t>
            </a:fld>
            <a:endParaRPr lang="en-US"/>
          </a:p>
        </p:txBody>
      </p:sp>
    </p:spTree>
    <p:extLst>
      <p:ext uri="{BB962C8B-B14F-4D97-AF65-F5344CB8AC3E}">
        <p14:creationId xmlns:p14="http://schemas.microsoft.com/office/powerpoint/2010/main" val="2358217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25C18-53F8-CBA0-5257-80D26AF87C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E58763-A14F-081E-023A-F837AB33D2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3CC880-0850-351A-FDAB-E3DB641051B2}"/>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8BC4C188-DA21-C280-DAB3-0C7663894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B3F3D8-0EDF-BE3D-0B16-C6F26F8CDB93}"/>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8623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4C16-D3FD-8C3E-8718-29CE8E1D5A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21A944-E97E-AB12-7F21-ADD05D8CB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348D8F-35FA-5A67-245E-385297A33A9B}"/>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8EDEB9CA-371A-3BC5-682E-2A12E8F17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C26C62-A05B-A320-5B9B-9623A48549A2}"/>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3885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9AAFF5-39FA-3629-D7C6-B9AC1CFF5D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261308-F476-8D6F-7FDB-039C04CF22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79FD96-73CC-A481-1A92-14645A0BDE6A}"/>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1C944882-9A30-012E-8D3C-155DDC4D5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B2744A-F6D3-E542-41EE-5D8EE9FC1027}"/>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59673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3508-4C50-5EA8-A968-281460C144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EEB10E-AC59-A4F7-125A-5E9C9D9BBE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6D658E-E3D0-07C3-C0F5-98F2835E666E}"/>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D066D320-0E4E-0620-B91E-46A83500C3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E3FAD-A491-4E87-A345-F7BE6351C3FB}"/>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391204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3DEE-3079-8ECB-D867-C78909F639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F2F151-2386-8A04-A7B8-3252DE693A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C81527-1B70-B41A-8AA3-02CFCEBFC07B}"/>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8E85660E-B5AC-452B-4DFF-5304ED7F8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955739-2B9D-B116-62C4-44FA273E7E5C}"/>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42522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9D83-675D-FF9B-5C62-CF69A3D70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914AE1-F00D-79BD-9460-061D8570F7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32A1B0-1843-6098-D47A-335C62D985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CFD243-1E9B-3814-EFD1-69F2537AB89F}"/>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6" name="Footer Placeholder 5">
            <a:extLst>
              <a:ext uri="{FF2B5EF4-FFF2-40B4-BE49-F238E27FC236}">
                <a16:creationId xmlns:a16="http://schemas.microsoft.com/office/drawing/2014/main" id="{EE3065F4-0695-2FD1-2C45-6B2705D390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D008B8-8F2C-FCE4-3892-85AEB77DE6F1}"/>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68732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2A58-1DD8-C388-4C6E-321F81FDDB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81A39E-3C8A-F0D6-AB66-CFEF264BD7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757C08-D836-566F-3F67-B60EE6D763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4D99FE-AA02-23F9-7F20-D8A54BF955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FB8642-C39E-A0E9-B232-68CE3DE331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CCEB43-FB2A-4BB3-90FC-0DC645BC19D8}"/>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8" name="Footer Placeholder 7">
            <a:extLst>
              <a:ext uri="{FF2B5EF4-FFF2-40B4-BE49-F238E27FC236}">
                <a16:creationId xmlns:a16="http://schemas.microsoft.com/office/drawing/2014/main" id="{82BA0B8F-10D2-99F2-7078-C99ACC27C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96DB6D-7131-89CB-C5B1-1810DFF579EB}"/>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153909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B9EB-45E8-325B-32AD-AFEA13366E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5C1DD8-4C2E-77D3-EC71-F72F0EDB4361}"/>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4" name="Footer Placeholder 3">
            <a:extLst>
              <a:ext uri="{FF2B5EF4-FFF2-40B4-BE49-F238E27FC236}">
                <a16:creationId xmlns:a16="http://schemas.microsoft.com/office/drawing/2014/main" id="{F909C323-3516-44A3-B665-D2F7A0D2AE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36E8D8-B7A3-D889-A377-333A3C6AB12E}"/>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249834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F7F191-BCF1-FB2F-6386-92C3CBC1C218}"/>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3" name="Footer Placeholder 2">
            <a:extLst>
              <a:ext uri="{FF2B5EF4-FFF2-40B4-BE49-F238E27FC236}">
                <a16:creationId xmlns:a16="http://schemas.microsoft.com/office/drawing/2014/main" id="{9122AD29-962C-6409-3DB0-8E33E629C0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45B5D4-A3AB-A561-E22A-B0261BB7513D}"/>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8480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A6F7A-364F-A100-33CF-D9DC1E22D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D472EA-2F32-D9C7-CDB9-148C9C2560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71F0DA-AA65-1ED9-88EA-765223DFE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F6A4CA-34AC-5078-F87A-15E9B573DBCF}"/>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6" name="Footer Placeholder 5">
            <a:extLst>
              <a:ext uri="{FF2B5EF4-FFF2-40B4-BE49-F238E27FC236}">
                <a16:creationId xmlns:a16="http://schemas.microsoft.com/office/drawing/2014/main" id="{A8201E49-81F2-FAE0-890B-A020A4264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27B3CB-483D-CEC3-CF7B-408FF79B87E6}"/>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378500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7D5C-F8D6-1491-19E5-15056430BB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1866E1-DD68-417D-98A6-8A4EAA3695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0FBAF1-1D5C-52D0-C06E-6317FC051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B95B0D-11C7-642C-DB2E-166D4D1BF489}"/>
              </a:ext>
            </a:extLst>
          </p:cNvPr>
          <p:cNvSpPr>
            <a:spLocks noGrp="1"/>
          </p:cNvSpPr>
          <p:nvPr>
            <p:ph type="dt" sz="half" idx="10"/>
          </p:nvPr>
        </p:nvSpPr>
        <p:spPr/>
        <p:txBody>
          <a:bodyPr/>
          <a:lstStyle/>
          <a:p>
            <a:fld id="{F6B7ECCD-FAEC-4D3D-B59B-A70654FB72AA}" type="datetimeFigureOut">
              <a:rPr lang="en-US" smtClean="0"/>
              <a:t>1/23/2023</a:t>
            </a:fld>
            <a:endParaRPr lang="en-US"/>
          </a:p>
        </p:txBody>
      </p:sp>
      <p:sp>
        <p:nvSpPr>
          <p:cNvPr id="6" name="Footer Placeholder 5">
            <a:extLst>
              <a:ext uri="{FF2B5EF4-FFF2-40B4-BE49-F238E27FC236}">
                <a16:creationId xmlns:a16="http://schemas.microsoft.com/office/drawing/2014/main" id="{39EA5333-35C2-F9B1-C2DC-ECB6D82997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88F9C-B313-70A7-6AFA-B05604DE8FD2}"/>
              </a:ext>
            </a:extLst>
          </p:cNvPr>
          <p:cNvSpPr>
            <a:spLocks noGrp="1"/>
          </p:cNvSpPr>
          <p:nvPr>
            <p:ph type="sldNum" sz="quarter" idx="12"/>
          </p:nvPr>
        </p:nvSpPr>
        <p:spPr/>
        <p:txBody>
          <a:bodyPr/>
          <a:lstStyle/>
          <a:p>
            <a:fld id="{F2BE0DDA-9621-4247-A150-4557BCB23196}" type="slidenum">
              <a:rPr lang="en-US" smtClean="0"/>
              <a:t>‹#›</a:t>
            </a:fld>
            <a:endParaRPr lang="en-US"/>
          </a:p>
        </p:txBody>
      </p:sp>
    </p:spTree>
    <p:extLst>
      <p:ext uri="{BB962C8B-B14F-4D97-AF65-F5344CB8AC3E}">
        <p14:creationId xmlns:p14="http://schemas.microsoft.com/office/powerpoint/2010/main" val="39792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97254-4E11-7933-BAB9-50BFED14C9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233F6D-DB3A-6BA5-5D88-0168E025E3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B3320D-8AFC-7C76-7107-CEA7C5771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7ECCD-FAEC-4D3D-B59B-A70654FB72AA}" type="datetimeFigureOut">
              <a:rPr lang="en-US" smtClean="0"/>
              <a:t>1/23/2023</a:t>
            </a:fld>
            <a:endParaRPr lang="en-US"/>
          </a:p>
        </p:txBody>
      </p:sp>
      <p:sp>
        <p:nvSpPr>
          <p:cNvPr id="5" name="Footer Placeholder 4">
            <a:extLst>
              <a:ext uri="{FF2B5EF4-FFF2-40B4-BE49-F238E27FC236}">
                <a16:creationId xmlns:a16="http://schemas.microsoft.com/office/drawing/2014/main" id="{E2460B23-9934-8CE8-5303-355AD2F2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0B3E94-A492-7C22-656C-170669DB2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BE0DDA-9621-4247-A150-4557BCB23196}" type="slidenum">
              <a:rPr lang="en-US" smtClean="0"/>
              <a:t>‹#›</a:t>
            </a:fld>
            <a:endParaRPr lang="en-US"/>
          </a:p>
        </p:txBody>
      </p:sp>
    </p:spTree>
    <p:extLst>
      <p:ext uri="{BB962C8B-B14F-4D97-AF65-F5344CB8AC3E}">
        <p14:creationId xmlns:p14="http://schemas.microsoft.com/office/powerpoint/2010/main" val="248405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27.xml"/><Relationship Id="rId18" Type="http://schemas.openxmlformats.org/officeDocument/2006/relationships/slide" Target="slide37.xml"/><Relationship Id="rId26" Type="http://schemas.openxmlformats.org/officeDocument/2006/relationships/slide" Target="slide53.xml"/><Relationship Id="rId3" Type="http://schemas.openxmlformats.org/officeDocument/2006/relationships/slide" Target="slide5.xml"/><Relationship Id="rId21" Type="http://schemas.openxmlformats.org/officeDocument/2006/relationships/slide" Target="slide43.xml"/><Relationship Id="rId7" Type="http://schemas.openxmlformats.org/officeDocument/2006/relationships/slide" Target="slide13.xml"/><Relationship Id="rId12" Type="http://schemas.openxmlformats.org/officeDocument/2006/relationships/slide" Target="slide25.xml"/><Relationship Id="rId17" Type="http://schemas.openxmlformats.org/officeDocument/2006/relationships/slide" Target="slide35.xml"/><Relationship Id="rId25" Type="http://schemas.openxmlformats.org/officeDocument/2006/relationships/slide" Target="slide51.xml"/><Relationship Id="rId2" Type="http://schemas.openxmlformats.org/officeDocument/2006/relationships/slide" Target="slide3.xml"/><Relationship Id="rId16" Type="http://schemas.openxmlformats.org/officeDocument/2006/relationships/slide" Target="slide33.xml"/><Relationship Id="rId20" Type="http://schemas.openxmlformats.org/officeDocument/2006/relationships/slide" Target="slide41.xml"/><Relationship Id="rId29"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21.xml"/><Relationship Id="rId24" Type="http://schemas.openxmlformats.org/officeDocument/2006/relationships/slide" Target="slide49.xml"/><Relationship Id="rId5" Type="http://schemas.openxmlformats.org/officeDocument/2006/relationships/slide" Target="slide9.xml"/><Relationship Id="rId15" Type="http://schemas.openxmlformats.org/officeDocument/2006/relationships/slide" Target="slide31.xml"/><Relationship Id="rId23" Type="http://schemas.openxmlformats.org/officeDocument/2006/relationships/slide" Target="slide47.xml"/><Relationship Id="rId28" Type="http://schemas.openxmlformats.org/officeDocument/2006/relationships/slide" Target="slide57.xml"/><Relationship Id="rId10" Type="http://schemas.openxmlformats.org/officeDocument/2006/relationships/slide" Target="slide19.xml"/><Relationship Id="rId19" Type="http://schemas.openxmlformats.org/officeDocument/2006/relationships/slide" Target="slide39.xml"/><Relationship Id="rId4" Type="http://schemas.openxmlformats.org/officeDocument/2006/relationships/slide" Target="slide7.xml"/><Relationship Id="rId9" Type="http://schemas.openxmlformats.org/officeDocument/2006/relationships/slide" Target="slide17.xml"/><Relationship Id="rId14" Type="http://schemas.openxmlformats.org/officeDocument/2006/relationships/slide" Target="slide29.xml"/><Relationship Id="rId22" Type="http://schemas.openxmlformats.org/officeDocument/2006/relationships/slide" Target="slide45.xml"/><Relationship Id="rId27" Type="http://schemas.openxmlformats.org/officeDocument/2006/relationships/slide" Target="slide55.xml"/><Relationship Id="rId30" Type="http://schemas.openxmlformats.org/officeDocument/2006/relationships/slide" Target="slide61.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94D93-56C0-1969-2BA5-D4ECFC9EC93D}"/>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0E809B35-200D-BEB5-BF69-32C87DE4DFC0}"/>
              </a:ext>
            </a:extLst>
          </p:cNvPr>
          <p:cNvSpPr>
            <a:spLocks noGrp="1"/>
          </p:cNvSpPr>
          <p:nvPr>
            <p:ph type="subTitle" idx="1"/>
          </p:nvPr>
        </p:nvSpPr>
        <p:spPr/>
        <p:txBody>
          <a:bodyPr/>
          <a:lstStyle/>
          <a:p>
            <a:endParaRPr lang="en-US"/>
          </a:p>
        </p:txBody>
      </p:sp>
      <p:sp>
        <p:nvSpPr>
          <p:cNvPr id="4" name="TextBox 3">
            <a:extLst>
              <a:ext uri="{FF2B5EF4-FFF2-40B4-BE49-F238E27FC236}">
                <a16:creationId xmlns:a16="http://schemas.microsoft.com/office/drawing/2014/main" id="{C107741C-E9E2-2C3B-60BA-C9540B2B0857}"/>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11500" b="1" dirty="0">
                <a:solidFill>
                  <a:srgbClr val="FFFF00"/>
                </a:solidFill>
              </a:rPr>
              <a:t>Let’s Play</a:t>
            </a:r>
          </a:p>
          <a:p>
            <a:pPr algn="ctr"/>
            <a:r>
              <a:rPr lang="en-US" sz="11500" b="1" dirty="0">
                <a:solidFill>
                  <a:srgbClr val="FFFF00"/>
                </a:solidFill>
              </a:rPr>
              <a:t>Jeopardy!!!</a:t>
            </a:r>
          </a:p>
        </p:txBody>
      </p:sp>
    </p:spTree>
    <p:extLst>
      <p:ext uri="{BB962C8B-B14F-4D97-AF65-F5344CB8AC3E}">
        <p14:creationId xmlns:p14="http://schemas.microsoft.com/office/powerpoint/2010/main" val="219925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52157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Question 1000</a:t>
            </a:r>
          </a:p>
        </p:txBody>
      </p:sp>
    </p:spTree>
    <p:extLst>
      <p:ext uri="{BB962C8B-B14F-4D97-AF65-F5344CB8AC3E}">
        <p14:creationId xmlns:p14="http://schemas.microsoft.com/office/powerpoint/2010/main" val="118367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15315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Question 200</a:t>
            </a:r>
          </a:p>
        </p:txBody>
      </p:sp>
    </p:spTree>
    <p:extLst>
      <p:ext uri="{BB962C8B-B14F-4D97-AF65-F5344CB8AC3E}">
        <p14:creationId xmlns:p14="http://schemas.microsoft.com/office/powerpoint/2010/main" val="1564758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794992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Question 400</a:t>
            </a:r>
          </a:p>
        </p:txBody>
      </p:sp>
    </p:spTree>
    <p:extLst>
      <p:ext uri="{BB962C8B-B14F-4D97-AF65-F5344CB8AC3E}">
        <p14:creationId xmlns:p14="http://schemas.microsoft.com/office/powerpoint/2010/main" val="402155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98703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Question 600</a:t>
            </a:r>
          </a:p>
        </p:txBody>
      </p:sp>
    </p:spTree>
    <p:extLst>
      <p:ext uri="{BB962C8B-B14F-4D97-AF65-F5344CB8AC3E}">
        <p14:creationId xmlns:p14="http://schemas.microsoft.com/office/powerpoint/2010/main" val="3582598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051087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Question 800</a:t>
            </a:r>
          </a:p>
        </p:txBody>
      </p:sp>
    </p:spTree>
    <p:extLst>
      <p:ext uri="{BB962C8B-B14F-4D97-AF65-F5344CB8AC3E}">
        <p14:creationId xmlns:p14="http://schemas.microsoft.com/office/powerpoint/2010/main" val="292436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itle 53">
            <a:extLst>
              <a:ext uri="{FF2B5EF4-FFF2-40B4-BE49-F238E27FC236}">
                <a16:creationId xmlns:a16="http://schemas.microsoft.com/office/drawing/2014/main" id="{1B3B7B49-8A85-5122-6074-F90F7EF2AC18}"/>
              </a:ext>
            </a:extLst>
          </p:cNvPr>
          <p:cNvSpPr>
            <a:spLocks noGrp="1"/>
          </p:cNvSpPr>
          <p:nvPr>
            <p:ph type="ctrTitle"/>
          </p:nvPr>
        </p:nvSpPr>
        <p:spPr/>
        <p:txBody>
          <a:bodyPr/>
          <a:lstStyle/>
          <a:p>
            <a:r>
              <a:rPr lang="en-US" dirty="0"/>
              <a:t>Overview</a:t>
            </a:r>
            <a:r>
              <a:rPr lang="en-US" baseline="0" dirty="0"/>
              <a:t> slide</a:t>
            </a:r>
            <a:endParaRPr lang="en-US" dirty="0"/>
          </a:p>
        </p:txBody>
      </p:sp>
      <p:grpSp>
        <p:nvGrpSpPr>
          <p:cNvPr id="12" name="Group 11">
            <a:extLst>
              <a:ext uri="{FF2B5EF4-FFF2-40B4-BE49-F238E27FC236}">
                <a16:creationId xmlns:a16="http://schemas.microsoft.com/office/drawing/2014/main" id="{2DFBC35D-6126-B131-C005-DDDA850C7441}"/>
              </a:ext>
            </a:extLst>
          </p:cNvPr>
          <p:cNvGrpSpPr/>
          <p:nvPr/>
        </p:nvGrpSpPr>
        <p:grpSpPr>
          <a:xfrm>
            <a:off x="106680" y="114254"/>
            <a:ext cx="11978640" cy="731520"/>
            <a:chOff x="106680" y="227828"/>
            <a:chExt cx="11978640" cy="248626"/>
          </a:xfrm>
          <a:solidFill>
            <a:srgbClr val="00B0F0"/>
          </a:solidFill>
        </p:grpSpPr>
        <p:sp>
          <p:nvSpPr>
            <p:cNvPr id="4" name="TextBox 3">
              <a:extLst>
                <a:ext uri="{FF2B5EF4-FFF2-40B4-BE49-F238E27FC236}">
                  <a16:creationId xmlns:a16="http://schemas.microsoft.com/office/drawing/2014/main" id="{C0F77D12-E282-2EA6-D8C8-04CB3F318B16}"/>
                </a:ext>
              </a:extLst>
            </p:cNvPr>
            <p:cNvSpPr txBox="1"/>
            <p:nvPr/>
          </p:nvSpPr>
          <p:spPr>
            <a:xfrm>
              <a:off x="106680" y="227828"/>
              <a:ext cx="1920240" cy="248626"/>
            </a:xfrm>
            <a:prstGeom prst="rect">
              <a:avLst/>
            </a:prstGeom>
            <a:grpFill/>
          </p:spPr>
          <p:txBody>
            <a:bodyPr wrap="square" rtlCol="0" anchor="ctr">
              <a:noAutofit/>
            </a:bodyPr>
            <a:lstStyle/>
            <a:p>
              <a:pPr algn="ctr"/>
              <a:r>
                <a:rPr lang="en-US" b="1" dirty="0">
                  <a:solidFill>
                    <a:srgbClr val="FFFF00"/>
                  </a:solidFill>
                </a:rPr>
                <a:t>Category 1</a:t>
              </a:r>
            </a:p>
          </p:txBody>
        </p:sp>
        <p:sp>
          <p:nvSpPr>
            <p:cNvPr id="5" name="TextBox 4">
              <a:extLst>
                <a:ext uri="{FF2B5EF4-FFF2-40B4-BE49-F238E27FC236}">
                  <a16:creationId xmlns:a16="http://schemas.microsoft.com/office/drawing/2014/main" id="{B43DF480-193C-68CD-8FD1-33909109796D}"/>
                </a:ext>
              </a:extLst>
            </p:cNvPr>
            <p:cNvSpPr txBox="1"/>
            <p:nvPr/>
          </p:nvSpPr>
          <p:spPr>
            <a:xfrm>
              <a:off x="2118360" y="227828"/>
              <a:ext cx="1920240" cy="248626"/>
            </a:xfrm>
            <a:prstGeom prst="rect">
              <a:avLst/>
            </a:prstGeom>
            <a:grpFill/>
          </p:spPr>
          <p:txBody>
            <a:bodyPr wrap="square" rtlCol="0" anchor="ctr">
              <a:noAutofit/>
            </a:bodyPr>
            <a:lstStyle/>
            <a:p>
              <a:pPr algn="ctr"/>
              <a:r>
                <a:rPr lang="en-US" b="1" dirty="0">
                  <a:solidFill>
                    <a:srgbClr val="FFFF00"/>
                  </a:solidFill>
                </a:rPr>
                <a:t>Category 2</a:t>
              </a:r>
            </a:p>
          </p:txBody>
        </p:sp>
        <p:sp>
          <p:nvSpPr>
            <p:cNvPr id="6" name="TextBox 5">
              <a:extLst>
                <a:ext uri="{FF2B5EF4-FFF2-40B4-BE49-F238E27FC236}">
                  <a16:creationId xmlns:a16="http://schemas.microsoft.com/office/drawing/2014/main" id="{FE872E76-CB27-9CF9-D78A-7CBEC3D7688D}"/>
                </a:ext>
              </a:extLst>
            </p:cNvPr>
            <p:cNvSpPr txBox="1"/>
            <p:nvPr/>
          </p:nvSpPr>
          <p:spPr>
            <a:xfrm>
              <a:off x="4130040" y="227828"/>
              <a:ext cx="1920240" cy="248626"/>
            </a:xfrm>
            <a:prstGeom prst="rect">
              <a:avLst/>
            </a:prstGeom>
            <a:grpFill/>
          </p:spPr>
          <p:txBody>
            <a:bodyPr wrap="square" rtlCol="0" anchor="ctr">
              <a:noAutofit/>
            </a:bodyPr>
            <a:lstStyle/>
            <a:p>
              <a:pPr algn="ctr"/>
              <a:r>
                <a:rPr lang="en-US" b="1" dirty="0">
                  <a:solidFill>
                    <a:srgbClr val="FFFF00"/>
                  </a:solidFill>
                </a:rPr>
                <a:t>Category 3</a:t>
              </a:r>
            </a:p>
          </p:txBody>
        </p:sp>
        <p:sp>
          <p:nvSpPr>
            <p:cNvPr id="8" name="TextBox 7">
              <a:extLst>
                <a:ext uri="{FF2B5EF4-FFF2-40B4-BE49-F238E27FC236}">
                  <a16:creationId xmlns:a16="http://schemas.microsoft.com/office/drawing/2014/main" id="{E9E3487B-0741-B9C1-8B27-DB14D16D8ACC}"/>
                </a:ext>
              </a:extLst>
            </p:cNvPr>
            <p:cNvSpPr txBox="1"/>
            <p:nvPr/>
          </p:nvSpPr>
          <p:spPr>
            <a:xfrm>
              <a:off x="6141720" y="227828"/>
              <a:ext cx="1920240" cy="248626"/>
            </a:xfrm>
            <a:prstGeom prst="rect">
              <a:avLst/>
            </a:prstGeom>
            <a:grpFill/>
          </p:spPr>
          <p:txBody>
            <a:bodyPr wrap="square" rtlCol="0" anchor="ctr">
              <a:noAutofit/>
            </a:bodyPr>
            <a:lstStyle/>
            <a:p>
              <a:pPr algn="ctr"/>
              <a:r>
                <a:rPr lang="en-US" b="1" dirty="0">
                  <a:solidFill>
                    <a:srgbClr val="FFFF00"/>
                  </a:solidFill>
                </a:rPr>
                <a:t>Category 4</a:t>
              </a:r>
            </a:p>
          </p:txBody>
        </p:sp>
        <p:sp>
          <p:nvSpPr>
            <p:cNvPr id="9" name="TextBox 8">
              <a:extLst>
                <a:ext uri="{FF2B5EF4-FFF2-40B4-BE49-F238E27FC236}">
                  <a16:creationId xmlns:a16="http://schemas.microsoft.com/office/drawing/2014/main" id="{717493C4-6044-1D37-B39B-18A14C9F5B53}"/>
                </a:ext>
              </a:extLst>
            </p:cNvPr>
            <p:cNvSpPr txBox="1"/>
            <p:nvPr/>
          </p:nvSpPr>
          <p:spPr>
            <a:xfrm>
              <a:off x="8153400" y="227828"/>
              <a:ext cx="1920240" cy="248626"/>
            </a:xfrm>
            <a:prstGeom prst="rect">
              <a:avLst/>
            </a:prstGeom>
            <a:grpFill/>
          </p:spPr>
          <p:txBody>
            <a:bodyPr wrap="square" rtlCol="0" anchor="ctr">
              <a:noAutofit/>
            </a:bodyPr>
            <a:lstStyle/>
            <a:p>
              <a:pPr algn="ctr"/>
              <a:r>
                <a:rPr lang="en-US" b="1" dirty="0">
                  <a:solidFill>
                    <a:srgbClr val="FFFF00"/>
                  </a:solidFill>
                </a:rPr>
                <a:t>Category 5</a:t>
              </a:r>
            </a:p>
          </p:txBody>
        </p:sp>
        <p:sp>
          <p:nvSpPr>
            <p:cNvPr id="10" name="TextBox 9">
              <a:extLst>
                <a:ext uri="{FF2B5EF4-FFF2-40B4-BE49-F238E27FC236}">
                  <a16:creationId xmlns:a16="http://schemas.microsoft.com/office/drawing/2014/main" id="{13C2140E-6BE4-DA4E-964C-507262A5A584}"/>
                </a:ext>
              </a:extLst>
            </p:cNvPr>
            <p:cNvSpPr txBox="1"/>
            <p:nvPr/>
          </p:nvSpPr>
          <p:spPr>
            <a:xfrm>
              <a:off x="10165080" y="227828"/>
              <a:ext cx="1920240" cy="248626"/>
            </a:xfrm>
            <a:prstGeom prst="rect">
              <a:avLst/>
            </a:prstGeom>
            <a:grpFill/>
          </p:spPr>
          <p:txBody>
            <a:bodyPr wrap="square" rtlCol="0" anchor="ctr">
              <a:noAutofit/>
            </a:bodyPr>
            <a:lstStyle/>
            <a:p>
              <a:pPr algn="ctr"/>
              <a:r>
                <a:rPr lang="en-US" b="1" dirty="0">
                  <a:solidFill>
                    <a:srgbClr val="FFFF00"/>
                  </a:solidFill>
                </a:rPr>
                <a:t>Category 6</a:t>
              </a:r>
            </a:p>
          </p:txBody>
        </p:sp>
      </p:grpSp>
      <p:sp>
        <p:nvSpPr>
          <p:cNvPr id="14" name="TextBox 13">
            <a:extLst>
              <a:ext uri="{FF2B5EF4-FFF2-40B4-BE49-F238E27FC236}">
                <a16:creationId xmlns:a16="http://schemas.microsoft.com/office/drawing/2014/main" id="{9ADD4E99-A5A5-9068-6B40-C0216B3F36D5}"/>
              </a:ext>
            </a:extLst>
          </p:cNvPr>
          <p:cNvSpPr txBox="1"/>
          <p:nvPr/>
        </p:nvSpPr>
        <p:spPr>
          <a:xfrm>
            <a:off x="10668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15" name="TextBox 14">
            <a:extLst>
              <a:ext uri="{FF2B5EF4-FFF2-40B4-BE49-F238E27FC236}">
                <a16:creationId xmlns:a16="http://schemas.microsoft.com/office/drawing/2014/main" id="{54336548-DE21-3F60-189F-A60776E64E28}"/>
              </a:ext>
            </a:extLst>
          </p:cNvPr>
          <p:cNvSpPr txBox="1"/>
          <p:nvPr/>
        </p:nvSpPr>
        <p:spPr>
          <a:xfrm>
            <a:off x="10668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3"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16" name="TextBox 15">
            <a:extLst>
              <a:ext uri="{FF2B5EF4-FFF2-40B4-BE49-F238E27FC236}">
                <a16:creationId xmlns:a16="http://schemas.microsoft.com/office/drawing/2014/main" id="{DF45F27A-2E97-6A51-C5ED-5D5158356A43}"/>
              </a:ext>
            </a:extLst>
          </p:cNvPr>
          <p:cNvSpPr txBox="1"/>
          <p:nvPr/>
        </p:nvSpPr>
        <p:spPr>
          <a:xfrm>
            <a:off x="10668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4"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17" name="TextBox 16">
            <a:extLst>
              <a:ext uri="{FF2B5EF4-FFF2-40B4-BE49-F238E27FC236}">
                <a16:creationId xmlns:a16="http://schemas.microsoft.com/office/drawing/2014/main" id="{BFF0E5A9-AE3D-DD6B-67DC-A598A2A44B2E}"/>
              </a:ext>
            </a:extLst>
          </p:cNvPr>
          <p:cNvSpPr txBox="1"/>
          <p:nvPr/>
        </p:nvSpPr>
        <p:spPr>
          <a:xfrm>
            <a:off x="10668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5"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18" name="TextBox 17">
            <a:extLst>
              <a:ext uri="{FF2B5EF4-FFF2-40B4-BE49-F238E27FC236}">
                <a16:creationId xmlns:a16="http://schemas.microsoft.com/office/drawing/2014/main" id="{E1AA40B4-F6A8-1BE2-4B0D-AD47DF6DBD8E}"/>
              </a:ext>
            </a:extLst>
          </p:cNvPr>
          <p:cNvSpPr txBox="1"/>
          <p:nvPr/>
        </p:nvSpPr>
        <p:spPr>
          <a:xfrm>
            <a:off x="10668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6"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
        <p:nvSpPr>
          <p:cNvPr id="24" name="TextBox 23">
            <a:extLst>
              <a:ext uri="{FF2B5EF4-FFF2-40B4-BE49-F238E27FC236}">
                <a16:creationId xmlns:a16="http://schemas.microsoft.com/office/drawing/2014/main" id="{09BEBF88-2446-069B-DE78-DF81ED36BAF8}"/>
              </a:ext>
            </a:extLst>
          </p:cNvPr>
          <p:cNvSpPr txBox="1"/>
          <p:nvPr/>
        </p:nvSpPr>
        <p:spPr>
          <a:xfrm>
            <a:off x="211836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7"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25" name="TextBox 24">
            <a:extLst>
              <a:ext uri="{FF2B5EF4-FFF2-40B4-BE49-F238E27FC236}">
                <a16:creationId xmlns:a16="http://schemas.microsoft.com/office/drawing/2014/main" id="{ABFE80F4-3F6A-34EE-A0B4-67C569BB31A2}"/>
              </a:ext>
            </a:extLst>
          </p:cNvPr>
          <p:cNvSpPr txBox="1"/>
          <p:nvPr/>
        </p:nvSpPr>
        <p:spPr>
          <a:xfrm>
            <a:off x="211836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8"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26" name="TextBox 25">
            <a:extLst>
              <a:ext uri="{FF2B5EF4-FFF2-40B4-BE49-F238E27FC236}">
                <a16:creationId xmlns:a16="http://schemas.microsoft.com/office/drawing/2014/main" id="{AFA6182C-0CB2-81FD-FABF-7DCA5FD6DB39}"/>
              </a:ext>
            </a:extLst>
          </p:cNvPr>
          <p:cNvSpPr txBox="1"/>
          <p:nvPr/>
        </p:nvSpPr>
        <p:spPr>
          <a:xfrm>
            <a:off x="211836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9"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27" name="TextBox 26">
            <a:extLst>
              <a:ext uri="{FF2B5EF4-FFF2-40B4-BE49-F238E27FC236}">
                <a16:creationId xmlns:a16="http://schemas.microsoft.com/office/drawing/2014/main" id="{320F04D8-3378-C2B9-FFD7-D0BF7EB178C1}"/>
              </a:ext>
            </a:extLst>
          </p:cNvPr>
          <p:cNvSpPr txBox="1"/>
          <p:nvPr/>
        </p:nvSpPr>
        <p:spPr>
          <a:xfrm>
            <a:off x="211836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0"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28" name="TextBox 27">
            <a:extLst>
              <a:ext uri="{FF2B5EF4-FFF2-40B4-BE49-F238E27FC236}">
                <a16:creationId xmlns:a16="http://schemas.microsoft.com/office/drawing/2014/main" id="{D076ED32-F8D4-FA5A-B58D-0B4F156131AB}"/>
              </a:ext>
            </a:extLst>
          </p:cNvPr>
          <p:cNvSpPr txBox="1"/>
          <p:nvPr/>
        </p:nvSpPr>
        <p:spPr>
          <a:xfrm>
            <a:off x="211836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1"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
        <p:nvSpPr>
          <p:cNvPr id="29" name="TextBox 28">
            <a:extLst>
              <a:ext uri="{FF2B5EF4-FFF2-40B4-BE49-F238E27FC236}">
                <a16:creationId xmlns:a16="http://schemas.microsoft.com/office/drawing/2014/main" id="{4F6F5191-5619-8746-7215-368BE51DBA96}"/>
              </a:ext>
            </a:extLst>
          </p:cNvPr>
          <p:cNvSpPr txBox="1"/>
          <p:nvPr/>
        </p:nvSpPr>
        <p:spPr>
          <a:xfrm>
            <a:off x="413004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9"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30" name="TextBox 29">
            <a:extLst>
              <a:ext uri="{FF2B5EF4-FFF2-40B4-BE49-F238E27FC236}">
                <a16:creationId xmlns:a16="http://schemas.microsoft.com/office/drawing/2014/main" id="{2B3FB70A-61DE-3E50-02E5-6CF516300806}"/>
              </a:ext>
            </a:extLst>
          </p:cNvPr>
          <p:cNvSpPr txBox="1"/>
          <p:nvPr/>
        </p:nvSpPr>
        <p:spPr>
          <a:xfrm>
            <a:off x="413004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2"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31" name="TextBox 30">
            <a:extLst>
              <a:ext uri="{FF2B5EF4-FFF2-40B4-BE49-F238E27FC236}">
                <a16:creationId xmlns:a16="http://schemas.microsoft.com/office/drawing/2014/main" id="{3C37F011-60E8-DAF1-F0A2-763BE21E3DD4}"/>
              </a:ext>
            </a:extLst>
          </p:cNvPr>
          <p:cNvSpPr txBox="1"/>
          <p:nvPr/>
        </p:nvSpPr>
        <p:spPr>
          <a:xfrm>
            <a:off x="413004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3"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32" name="TextBox 31">
            <a:extLst>
              <a:ext uri="{FF2B5EF4-FFF2-40B4-BE49-F238E27FC236}">
                <a16:creationId xmlns:a16="http://schemas.microsoft.com/office/drawing/2014/main" id="{CB56A0AF-3B3F-A763-F5E3-D1EF0EC8B876}"/>
              </a:ext>
            </a:extLst>
          </p:cNvPr>
          <p:cNvSpPr txBox="1"/>
          <p:nvPr/>
        </p:nvSpPr>
        <p:spPr>
          <a:xfrm>
            <a:off x="413004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4"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33" name="TextBox 32">
            <a:extLst>
              <a:ext uri="{FF2B5EF4-FFF2-40B4-BE49-F238E27FC236}">
                <a16:creationId xmlns:a16="http://schemas.microsoft.com/office/drawing/2014/main" id="{A3DE4EAE-3C73-9D46-DEAB-E0099AFCB081}"/>
              </a:ext>
            </a:extLst>
          </p:cNvPr>
          <p:cNvSpPr txBox="1"/>
          <p:nvPr/>
        </p:nvSpPr>
        <p:spPr>
          <a:xfrm>
            <a:off x="413004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5"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
        <p:nvSpPr>
          <p:cNvPr id="2" name="TextBox 1">
            <a:extLst>
              <a:ext uri="{FF2B5EF4-FFF2-40B4-BE49-F238E27FC236}">
                <a16:creationId xmlns:a16="http://schemas.microsoft.com/office/drawing/2014/main" id="{82F94F46-6DC4-86A3-FB89-6A03EEDEBC23}"/>
              </a:ext>
            </a:extLst>
          </p:cNvPr>
          <p:cNvSpPr txBox="1"/>
          <p:nvPr/>
        </p:nvSpPr>
        <p:spPr>
          <a:xfrm>
            <a:off x="614172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6"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3" name="TextBox 2">
            <a:extLst>
              <a:ext uri="{FF2B5EF4-FFF2-40B4-BE49-F238E27FC236}">
                <a16:creationId xmlns:a16="http://schemas.microsoft.com/office/drawing/2014/main" id="{8A1C3D17-FC5F-32B6-9AA8-DFC3E677D833}"/>
              </a:ext>
            </a:extLst>
          </p:cNvPr>
          <p:cNvSpPr txBox="1"/>
          <p:nvPr/>
        </p:nvSpPr>
        <p:spPr>
          <a:xfrm>
            <a:off x="614172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7"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7" name="TextBox 6">
            <a:extLst>
              <a:ext uri="{FF2B5EF4-FFF2-40B4-BE49-F238E27FC236}">
                <a16:creationId xmlns:a16="http://schemas.microsoft.com/office/drawing/2014/main" id="{1D3F45C3-79FF-7F01-286D-41463F8396A7}"/>
              </a:ext>
            </a:extLst>
          </p:cNvPr>
          <p:cNvSpPr txBox="1"/>
          <p:nvPr/>
        </p:nvSpPr>
        <p:spPr>
          <a:xfrm>
            <a:off x="614172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8"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11" name="TextBox 10">
            <a:extLst>
              <a:ext uri="{FF2B5EF4-FFF2-40B4-BE49-F238E27FC236}">
                <a16:creationId xmlns:a16="http://schemas.microsoft.com/office/drawing/2014/main" id="{9F0E1BA7-3127-7DEA-8C01-DD7AB8777211}"/>
              </a:ext>
            </a:extLst>
          </p:cNvPr>
          <p:cNvSpPr txBox="1"/>
          <p:nvPr/>
        </p:nvSpPr>
        <p:spPr>
          <a:xfrm>
            <a:off x="614172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19"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13" name="TextBox 12">
            <a:extLst>
              <a:ext uri="{FF2B5EF4-FFF2-40B4-BE49-F238E27FC236}">
                <a16:creationId xmlns:a16="http://schemas.microsoft.com/office/drawing/2014/main" id="{D2B08DF9-7BDB-9E5F-72BE-5AA7BB8B6CFF}"/>
              </a:ext>
            </a:extLst>
          </p:cNvPr>
          <p:cNvSpPr txBox="1"/>
          <p:nvPr/>
        </p:nvSpPr>
        <p:spPr>
          <a:xfrm>
            <a:off x="614172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0"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
        <p:nvSpPr>
          <p:cNvPr id="19" name="TextBox 18">
            <a:extLst>
              <a:ext uri="{FF2B5EF4-FFF2-40B4-BE49-F238E27FC236}">
                <a16:creationId xmlns:a16="http://schemas.microsoft.com/office/drawing/2014/main" id="{FA851B14-202C-837D-B828-DC01D880B735}"/>
              </a:ext>
            </a:extLst>
          </p:cNvPr>
          <p:cNvSpPr txBox="1"/>
          <p:nvPr/>
        </p:nvSpPr>
        <p:spPr>
          <a:xfrm>
            <a:off x="815340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1"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20" name="TextBox 19">
            <a:extLst>
              <a:ext uri="{FF2B5EF4-FFF2-40B4-BE49-F238E27FC236}">
                <a16:creationId xmlns:a16="http://schemas.microsoft.com/office/drawing/2014/main" id="{72340EE4-9507-F780-9D5E-312434E60A9E}"/>
              </a:ext>
            </a:extLst>
          </p:cNvPr>
          <p:cNvSpPr txBox="1"/>
          <p:nvPr/>
        </p:nvSpPr>
        <p:spPr>
          <a:xfrm>
            <a:off x="815340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2"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21" name="TextBox 20">
            <a:extLst>
              <a:ext uri="{FF2B5EF4-FFF2-40B4-BE49-F238E27FC236}">
                <a16:creationId xmlns:a16="http://schemas.microsoft.com/office/drawing/2014/main" id="{0794C97B-7C99-EC84-3D85-AD36AA5BB30E}"/>
              </a:ext>
            </a:extLst>
          </p:cNvPr>
          <p:cNvSpPr txBox="1"/>
          <p:nvPr/>
        </p:nvSpPr>
        <p:spPr>
          <a:xfrm>
            <a:off x="815340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3"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22" name="TextBox 21">
            <a:extLst>
              <a:ext uri="{FF2B5EF4-FFF2-40B4-BE49-F238E27FC236}">
                <a16:creationId xmlns:a16="http://schemas.microsoft.com/office/drawing/2014/main" id="{DC4FCB2D-4652-9596-A833-269EEF163C6C}"/>
              </a:ext>
            </a:extLst>
          </p:cNvPr>
          <p:cNvSpPr txBox="1"/>
          <p:nvPr/>
        </p:nvSpPr>
        <p:spPr>
          <a:xfrm>
            <a:off x="815340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4"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23" name="TextBox 22">
            <a:extLst>
              <a:ext uri="{FF2B5EF4-FFF2-40B4-BE49-F238E27FC236}">
                <a16:creationId xmlns:a16="http://schemas.microsoft.com/office/drawing/2014/main" id="{285259A0-9174-5401-28C5-34CB4B4171DD}"/>
              </a:ext>
            </a:extLst>
          </p:cNvPr>
          <p:cNvSpPr txBox="1"/>
          <p:nvPr/>
        </p:nvSpPr>
        <p:spPr>
          <a:xfrm>
            <a:off x="815340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5"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
        <p:nvSpPr>
          <p:cNvPr id="34" name="TextBox 33">
            <a:extLst>
              <a:ext uri="{FF2B5EF4-FFF2-40B4-BE49-F238E27FC236}">
                <a16:creationId xmlns:a16="http://schemas.microsoft.com/office/drawing/2014/main" id="{1BF11D7A-2934-E316-0769-CC665C6C102D}"/>
              </a:ext>
            </a:extLst>
          </p:cNvPr>
          <p:cNvSpPr txBox="1"/>
          <p:nvPr/>
        </p:nvSpPr>
        <p:spPr>
          <a:xfrm>
            <a:off x="10165080" y="958101"/>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6" action="ppaction://hlinksldjump"/>
              </a:rPr>
              <a:t>$200</a:t>
            </a:r>
            <a:endParaRPr lang="en-US" sz="4800" u="sng" dirty="0">
              <a:solidFill>
                <a:srgbClr val="FFFF00"/>
              </a:solidFill>
              <a:uFill>
                <a:solidFill>
                  <a:srgbClr val="00B0F0"/>
                </a:solidFill>
              </a:uFill>
              <a:latin typeface="Impact" panose="020B0806030902050204" pitchFamily="34" charset="0"/>
            </a:endParaRPr>
          </a:p>
        </p:txBody>
      </p:sp>
      <p:sp>
        <p:nvSpPr>
          <p:cNvPr id="35" name="TextBox 34">
            <a:extLst>
              <a:ext uri="{FF2B5EF4-FFF2-40B4-BE49-F238E27FC236}">
                <a16:creationId xmlns:a16="http://schemas.microsoft.com/office/drawing/2014/main" id="{6385506A-1A43-3656-3A68-B2CE7CFB2707}"/>
              </a:ext>
            </a:extLst>
          </p:cNvPr>
          <p:cNvSpPr txBox="1"/>
          <p:nvPr/>
        </p:nvSpPr>
        <p:spPr>
          <a:xfrm>
            <a:off x="10165080" y="2136049"/>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7" action="ppaction://hlinksldjump"/>
              </a:rPr>
              <a:t>$400</a:t>
            </a:r>
            <a:endParaRPr lang="en-US" sz="4800" u="sng" dirty="0">
              <a:solidFill>
                <a:srgbClr val="FFFF00"/>
              </a:solidFill>
              <a:uFill>
                <a:solidFill>
                  <a:srgbClr val="00B0F0"/>
                </a:solidFill>
              </a:uFill>
              <a:latin typeface="Impact" panose="020B0806030902050204" pitchFamily="34" charset="0"/>
            </a:endParaRPr>
          </a:p>
        </p:txBody>
      </p:sp>
      <p:sp>
        <p:nvSpPr>
          <p:cNvPr id="36" name="TextBox 35">
            <a:extLst>
              <a:ext uri="{FF2B5EF4-FFF2-40B4-BE49-F238E27FC236}">
                <a16:creationId xmlns:a16="http://schemas.microsoft.com/office/drawing/2014/main" id="{E201268C-2D9C-1A81-9888-7FD26AA28637}"/>
              </a:ext>
            </a:extLst>
          </p:cNvPr>
          <p:cNvSpPr txBox="1"/>
          <p:nvPr/>
        </p:nvSpPr>
        <p:spPr>
          <a:xfrm>
            <a:off x="10165080" y="3313997"/>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8" action="ppaction://hlinksldjump"/>
              </a:rPr>
              <a:t>$600</a:t>
            </a:r>
            <a:endParaRPr lang="en-US" sz="4800" u="sng" dirty="0">
              <a:solidFill>
                <a:srgbClr val="FFFF00"/>
              </a:solidFill>
              <a:uFill>
                <a:solidFill>
                  <a:srgbClr val="00B0F0"/>
                </a:solidFill>
              </a:uFill>
              <a:latin typeface="Impact" panose="020B0806030902050204" pitchFamily="34" charset="0"/>
            </a:endParaRPr>
          </a:p>
        </p:txBody>
      </p:sp>
      <p:sp>
        <p:nvSpPr>
          <p:cNvPr id="37" name="TextBox 36">
            <a:extLst>
              <a:ext uri="{FF2B5EF4-FFF2-40B4-BE49-F238E27FC236}">
                <a16:creationId xmlns:a16="http://schemas.microsoft.com/office/drawing/2014/main" id="{32873A65-ADC8-A404-8949-F48883D22DC8}"/>
              </a:ext>
            </a:extLst>
          </p:cNvPr>
          <p:cNvSpPr txBox="1"/>
          <p:nvPr/>
        </p:nvSpPr>
        <p:spPr>
          <a:xfrm>
            <a:off x="10165080" y="4468518"/>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29" action="ppaction://hlinksldjump"/>
              </a:rPr>
              <a:t>$800</a:t>
            </a:r>
            <a:endParaRPr lang="en-US" sz="4800" u="sng" dirty="0">
              <a:solidFill>
                <a:srgbClr val="FFFF00"/>
              </a:solidFill>
              <a:uFill>
                <a:solidFill>
                  <a:srgbClr val="00B0F0"/>
                </a:solidFill>
              </a:uFill>
              <a:latin typeface="Impact" panose="020B0806030902050204" pitchFamily="34" charset="0"/>
            </a:endParaRPr>
          </a:p>
        </p:txBody>
      </p:sp>
      <p:sp>
        <p:nvSpPr>
          <p:cNvPr id="38" name="TextBox 37">
            <a:extLst>
              <a:ext uri="{FF2B5EF4-FFF2-40B4-BE49-F238E27FC236}">
                <a16:creationId xmlns:a16="http://schemas.microsoft.com/office/drawing/2014/main" id="{D18411E1-9AA1-378D-173B-3507F25F94A3}"/>
              </a:ext>
            </a:extLst>
          </p:cNvPr>
          <p:cNvSpPr txBox="1"/>
          <p:nvPr/>
        </p:nvSpPr>
        <p:spPr>
          <a:xfrm>
            <a:off x="10165080" y="5646466"/>
            <a:ext cx="1920240" cy="1097280"/>
          </a:xfrm>
          <a:prstGeom prst="rect">
            <a:avLst/>
          </a:prstGeom>
          <a:solidFill>
            <a:srgbClr val="00B0F0"/>
          </a:solidFill>
        </p:spPr>
        <p:txBody>
          <a:bodyPr wrap="square" rtlCol="0" anchor="ctr">
            <a:noAutofit/>
          </a:bodyPr>
          <a:lstStyle/>
          <a:p>
            <a:pPr algn="ctr"/>
            <a:r>
              <a:rPr lang="en-US" sz="4800" u="sng" dirty="0">
                <a:solidFill>
                  <a:srgbClr val="FFFF00"/>
                </a:solidFill>
                <a:uFill>
                  <a:solidFill>
                    <a:srgbClr val="00B0F0"/>
                  </a:solidFill>
                </a:uFill>
                <a:latin typeface="Impact" panose="020B0806030902050204" pitchFamily="34" charset="0"/>
                <a:hlinkClick r:id="rId30" action="ppaction://hlinksldjump"/>
              </a:rPr>
              <a:t>$1000</a:t>
            </a:r>
            <a:endParaRPr lang="en-US" sz="4800" u="sng" dirty="0">
              <a:solidFill>
                <a:srgbClr val="FFFF00"/>
              </a:solidFill>
              <a:uFill>
                <a:solidFill>
                  <a:srgbClr val="00B0F0"/>
                </a:solidFill>
              </a:uFill>
              <a:latin typeface="Impact" panose="020B0806030902050204" pitchFamily="34" charset="0"/>
            </a:endParaRPr>
          </a:p>
        </p:txBody>
      </p:sp>
    </p:spTree>
    <p:extLst>
      <p:ext uri="{BB962C8B-B14F-4D97-AF65-F5344CB8AC3E}">
        <p14:creationId xmlns:p14="http://schemas.microsoft.com/office/powerpoint/2010/main" val="3020350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925226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2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Question 1000</a:t>
            </a:r>
          </a:p>
        </p:txBody>
      </p:sp>
    </p:spTree>
    <p:extLst>
      <p:ext uri="{BB962C8B-B14F-4D97-AF65-F5344CB8AC3E}">
        <p14:creationId xmlns:p14="http://schemas.microsoft.com/office/powerpoint/2010/main" val="1229546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2</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230856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Question 200</a:t>
            </a:r>
          </a:p>
        </p:txBody>
      </p:sp>
    </p:spTree>
    <p:extLst>
      <p:ext uri="{BB962C8B-B14F-4D97-AF65-F5344CB8AC3E}">
        <p14:creationId xmlns:p14="http://schemas.microsoft.com/office/powerpoint/2010/main" val="4227437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750170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Question 400</a:t>
            </a:r>
          </a:p>
        </p:txBody>
      </p:sp>
    </p:spTree>
    <p:extLst>
      <p:ext uri="{BB962C8B-B14F-4D97-AF65-F5344CB8AC3E}">
        <p14:creationId xmlns:p14="http://schemas.microsoft.com/office/powerpoint/2010/main" val="2145755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001121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Question 600</a:t>
            </a:r>
          </a:p>
        </p:txBody>
      </p:sp>
    </p:spTree>
    <p:extLst>
      <p:ext uri="{BB962C8B-B14F-4D97-AF65-F5344CB8AC3E}">
        <p14:creationId xmlns:p14="http://schemas.microsoft.com/office/powerpoint/2010/main" val="2225220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615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Question 800</a:t>
            </a:r>
          </a:p>
        </p:txBody>
      </p:sp>
    </p:spTree>
    <p:extLst>
      <p:ext uri="{BB962C8B-B14F-4D97-AF65-F5344CB8AC3E}">
        <p14:creationId xmlns:p14="http://schemas.microsoft.com/office/powerpoint/2010/main" val="269220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Question 200</a:t>
            </a:r>
          </a:p>
        </p:txBody>
      </p:sp>
    </p:spTree>
    <p:extLst>
      <p:ext uri="{BB962C8B-B14F-4D97-AF65-F5344CB8AC3E}">
        <p14:creationId xmlns:p14="http://schemas.microsoft.com/office/powerpoint/2010/main" val="2843814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460805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Question 1000</a:t>
            </a:r>
          </a:p>
        </p:txBody>
      </p:sp>
    </p:spTree>
    <p:extLst>
      <p:ext uri="{BB962C8B-B14F-4D97-AF65-F5344CB8AC3E}">
        <p14:creationId xmlns:p14="http://schemas.microsoft.com/office/powerpoint/2010/main" val="3038221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3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3</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559315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Question 200</a:t>
            </a:r>
          </a:p>
        </p:txBody>
      </p:sp>
    </p:spTree>
    <p:extLst>
      <p:ext uri="{BB962C8B-B14F-4D97-AF65-F5344CB8AC3E}">
        <p14:creationId xmlns:p14="http://schemas.microsoft.com/office/powerpoint/2010/main" val="333034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972414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Question 400</a:t>
            </a:r>
          </a:p>
        </p:txBody>
      </p:sp>
    </p:spTree>
    <p:extLst>
      <p:ext uri="{BB962C8B-B14F-4D97-AF65-F5344CB8AC3E}">
        <p14:creationId xmlns:p14="http://schemas.microsoft.com/office/powerpoint/2010/main" val="2828573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127401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Question 600</a:t>
            </a:r>
          </a:p>
        </p:txBody>
      </p:sp>
    </p:spTree>
    <p:extLst>
      <p:ext uri="{BB962C8B-B14F-4D97-AF65-F5344CB8AC3E}">
        <p14:creationId xmlns:p14="http://schemas.microsoft.com/office/powerpoint/2010/main" val="1772280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940359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Question 800</a:t>
            </a:r>
          </a:p>
        </p:txBody>
      </p:sp>
    </p:spTree>
    <p:extLst>
      <p:ext uri="{BB962C8B-B14F-4D97-AF65-F5344CB8AC3E}">
        <p14:creationId xmlns:p14="http://schemas.microsoft.com/office/powerpoint/2010/main" val="291235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6310747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795714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Question 1000</a:t>
            </a:r>
          </a:p>
        </p:txBody>
      </p:sp>
    </p:spTree>
    <p:extLst>
      <p:ext uri="{BB962C8B-B14F-4D97-AF65-F5344CB8AC3E}">
        <p14:creationId xmlns:p14="http://schemas.microsoft.com/office/powerpoint/2010/main" val="10049141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4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4</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6346266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Question 200</a:t>
            </a:r>
          </a:p>
        </p:txBody>
      </p:sp>
    </p:spTree>
    <p:extLst>
      <p:ext uri="{BB962C8B-B14F-4D97-AF65-F5344CB8AC3E}">
        <p14:creationId xmlns:p14="http://schemas.microsoft.com/office/powerpoint/2010/main" val="37662123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11223365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Question 400</a:t>
            </a:r>
          </a:p>
        </p:txBody>
      </p:sp>
    </p:spTree>
    <p:extLst>
      <p:ext uri="{BB962C8B-B14F-4D97-AF65-F5344CB8AC3E}">
        <p14:creationId xmlns:p14="http://schemas.microsoft.com/office/powerpoint/2010/main" val="276192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1063448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Question 600</a:t>
            </a:r>
          </a:p>
        </p:txBody>
      </p:sp>
    </p:spTree>
    <p:extLst>
      <p:ext uri="{BB962C8B-B14F-4D97-AF65-F5344CB8AC3E}">
        <p14:creationId xmlns:p14="http://schemas.microsoft.com/office/powerpoint/2010/main" val="33368757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99940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Question 800</a:t>
            </a:r>
          </a:p>
        </p:txBody>
      </p:sp>
    </p:spTree>
    <p:extLst>
      <p:ext uri="{BB962C8B-B14F-4D97-AF65-F5344CB8AC3E}">
        <p14:creationId xmlns:p14="http://schemas.microsoft.com/office/powerpoint/2010/main" val="87465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Question 400</a:t>
            </a:r>
          </a:p>
        </p:txBody>
      </p:sp>
    </p:spTree>
    <p:extLst>
      <p:ext uri="{BB962C8B-B14F-4D97-AF65-F5344CB8AC3E}">
        <p14:creationId xmlns:p14="http://schemas.microsoft.com/office/powerpoint/2010/main" val="11546936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41525196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Question 1000</a:t>
            </a:r>
          </a:p>
        </p:txBody>
      </p:sp>
    </p:spTree>
    <p:extLst>
      <p:ext uri="{BB962C8B-B14F-4D97-AF65-F5344CB8AC3E}">
        <p14:creationId xmlns:p14="http://schemas.microsoft.com/office/powerpoint/2010/main" val="33135054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5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5</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14270108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200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Question 1000</a:t>
            </a:r>
          </a:p>
        </p:txBody>
      </p:sp>
    </p:spTree>
    <p:extLst>
      <p:ext uri="{BB962C8B-B14F-4D97-AF65-F5344CB8AC3E}">
        <p14:creationId xmlns:p14="http://schemas.microsoft.com/office/powerpoint/2010/main" val="304328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a:t>
            </a:r>
            <a:r>
              <a:rPr lang="en-US" b="1" baseline="0" dirty="0"/>
              <a:t> </a:t>
            </a:r>
            <a:r>
              <a:rPr lang="en-US" b="1" dirty="0"/>
              <a:t>– 200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200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674142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a:t>
            </a:r>
            <a:r>
              <a:rPr lang="en-US" b="1" baseline="0" dirty="0"/>
              <a:t> </a:t>
            </a:r>
            <a:r>
              <a:rPr lang="en-US" b="1" dirty="0"/>
              <a:t>– 400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Question 400</a:t>
            </a:r>
          </a:p>
        </p:txBody>
      </p:sp>
    </p:spTree>
    <p:extLst>
      <p:ext uri="{BB962C8B-B14F-4D97-AF65-F5344CB8AC3E}">
        <p14:creationId xmlns:p14="http://schemas.microsoft.com/office/powerpoint/2010/main" val="1607856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22285147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Question 600</a:t>
            </a:r>
          </a:p>
        </p:txBody>
      </p:sp>
    </p:spTree>
    <p:extLst>
      <p:ext uri="{BB962C8B-B14F-4D97-AF65-F5344CB8AC3E}">
        <p14:creationId xmlns:p14="http://schemas.microsoft.com/office/powerpoint/2010/main" val="8450985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40173095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Question 800</a:t>
            </a:r>
          </a:p>
        </p:txBody>
      </p:sp>
    </p:spTree>
    <p:extLst>
      <p:ext uri="{BB962C8B-B14F-4D97-AF65-F5344CB8AC3E}">
        <p14:creationId xmlns:p14="http://schemas.microsoft.com/office/powerpoint/2010/main" val="378088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400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Answer 400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9516331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800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800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7661256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1000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Question 1000</a:t>
            </a:r>
          </a:p>
        </p:txBody>
      </p:sp>
    </p:spTree>
    <p:extLst>
      <p:ext uri="{BB962C8B-B14F-4D97-AF65-F5344CB8AC3E}">
        <p14:creationId xmlns:p14="http://schemas.microsoft.com/office/powerpoint/2010/main" val="41890593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6 – 1000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6</a:t>
            </a:r>
          </a:p>
          <a:p>
            <a:pPr algn="ctr"/>
            <a:r>
              <a:rPr lang="en-US" sz="6000" b="1" dirty="0">
                <a:solidFill>
                  <a:srgbClr val="FFFF00"/>
                </a:solidFill>
              </a:rPr>
              <a:t>Answer 1000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3536795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600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Question 600</a:t>
            </a:r>
          </a:p>
        </p:txBody>
      </p:sp>
    </p:spTree>
    <p:extLst>
      <p:ext uri="{BB962C8B-B14F-4D97-AF65-F5344CB8AC3E}">
        <p14:creationId xmlns:p14="http://schemas.microsoft.com/office/powerpoint/2010/main" val="90876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600 Points - Answer</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Answer 600</a:t>
            </a:r>
          </a:p>
        </p:txBody>
      </p:sp>
      <p:sp>
        <p:nvSpPr>
          <p:cNvPr id="3" name="TextBox 2">
            <a:hlinkClick r:id="rId2" action="ppaction://hlinksldjump"/>
            <a:extLst>
              <a:ext uri="{FF2B5EF4-FFF2-40B4-BE49-F238E27FC236}">
                <a16:creationId xmlns:a16="http://schemas.microsoft.com/office/drawing/2014/main" id="{218073C3-A46D-D890-790B-1C6E5D6886D1}"/>
              </a:ext>
            </a:extLst>
          </p:cNvPr>
          <p:cNvSpPr txBox="1"/>
          <p:nvPr/>
        </p:nvSpPr>
        <p:spPr>
          <a:xfrm>
            <a:off x="9662984" y="6308209"/>
            <a:ext cx="2331372" cy="369332"/>
          </a:xfrm>
          <a:prstGeom prst="rect">
            <a:avLst/>
          </a:prstGeom>
          <a:noFill/>
        </p:spPr>
        <p:txBody>
          <a:bodyPr wrap="square" rtlCol="0" anchor="b">
            <a:spAutoFit/>
          </a:bodyPr>
          <a:lstStyle/>
          <a:p>
            <a:pPr algn="r"/>
            <a:r>
              <a:rPr lang="en-US" dirty="0">
                <a:solidFill>
                  <a:srgbClr val="FFFF00"/>
                </a:solidFill>
              </a:rPr>
              <a:t>Return</a:t>
            </a:r>
          </a:p>
        </p:txBody>
      </p:sp>
    </p:spTree>
    <p:extLst>
      <p:ext uri="{BB962C8B-B14F-4D97-AF65-F5344CB8AC3E}">
        <p14:creationId xmlns:p14="http://schemas.microsoft.com/office/powerpoint/2010/main" val="416906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6F8C-8C8B-2AFC-F6A1-08928E9DFA14}"/>
              </a:ext>
            </a:extLst>
          </p:cNvPr>
          <p:cNvSpPr>
            <a:spLocks noGrp="1"/>
          </p:cNvSpPr>
          <p:nvPr>
            <p:ph type="title"/>
          </p:nvPr>
        </p:nvSpPr>
        <p:spPr/>
        <p:txBody>
          <a:bodyPr>
            <a:normAutofit/>
          </a:bodyPr>
          <a:lstStyle/>
          <a:p>
            <a:pPr algn="ctr"/>
            <a:r>
              <a:rPr lang="en-US" b="1" dirty="0"/>
              <a:t>Category 1 – 800 Points - Question</a:t>
            </a:r>
          </a:p>
        </p:txBody>
      </p:sp>
      <p:sp>
        <p:nvSpPr>
          <p:cNvPr id="8" name="TextBox 7">
            <a:extLst>
              <a:ext uri="{FF2B5EF4-FFF2-40B4-BE49-F238E27FC236}">
                <a16:creationId xmlns:a16="http://schemas.microsoft.com/office/drawing/2014/main" id="{8F2AC6F3-EA33-F6F8-9376-551C3DAA51EF}"/>
              </a:ext>
            </a:extLst>
          </p:cNvPr>
          <p:cNvSpPr txBox="1"/>
          <p:nvPr/>
        </p:nvSpPr>
        <p:spPr>
          <a:xfrm>
            <a:off x="197644" y="209550"/>
            <a:ext cx="11796712" cy="6438900"/>
          </a:xfrm>
          <a:prstGeom prst="rect">
            <a:avLst/>
          </a:prstGeom>
          <a:solidFill>
            <a:srgbClr val="00B0F0"/>
          </a:solidFill>
        </p:spPr>
        <p:txBody>
          <a:bodyPr wrap="square" rtlCol="0" anchor="ctr">
            <a:noAutofit/>
          </a:bodyPr>
          <a:lstStyle/>
          <a:p>
            <a:pPr algn="ctr"/>
            <a:r>
              <a:rPr lang="en-US" sz="6000" b="1" dirty="0">
                <a:solidFill>
                  <a:srgbClr val="FFFF00"/>
                </a:solidFill>
              </a:rPr>
              <a:t>Category 1</a:t>
            </a:r>
          </a:p>
          <a:p>
            <a:pPr algn="ctr"/>
            <a:r>
              <a:rPr lang="en-US" sz="6000" b="1" dirty="0">
                <a:solidFill>
                  <a:srgbClr val="FFFF00"/>
                </a:solidFill>
              </a:rPr>
              <a:t>Question 800</a:t>
            </a:r>
          </a:p>
        </p:txBody>
      </p:sp>
    </p:spTree>
    <p:extLst>
      <p:ext uri="{BB962C8B-B14F-4D97-AF65-F5344CB8AC3E}">
        <p14:creationId xmlns:p14="http://schemas.microsoft.com/office/powerpoint/2010/main" val="3919414340"/>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00"/>
      </a:hlink>
      <a:folHlink>
        <a:srgbClr val="00B0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1454</TotalTime>
  <Words>1012</Words>
  <Application>Microsoft Office PowerPoint</Application>
  <PresentationFormat>Widescreen</PresentationFormat>
  <Paragraphs>255</Paragraphs>
  <Slides>62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Calibri Light</vt:lpstr>
      <vt:lpstr>Impact</vt:lpstr>
      <vt:lpstr>Office Theme</vt:lpstr>
      <vt:lpstr>PowerPoint Presentation</vt:lpstr>
      <vt:lpstr>Overview slide</vt:lpstr>
      <vt:lpstr>Category 1 – 200 Points - Question</vt:lpstr>
      <vt:lpstr>Category 1 – 200 Points - Answer</vt:lpstr>
      <vt:lpstr>Category 1 – 400 Points - Question</vt:lpstr>
      <vt:lpstr>Category 1 – 400 Points - Answer</vt:lpstr>
      <vt:lpstr>Category 1 – 600 Points - Question</vt:lpstr>
      <vt:lpstr>Category 1 – 600 Points - Answer</vt:lpstr>
      <vt:lpstr>Category 1 – 800 Points - Question</vt:lpstr>
      <vt:lpstr>Category 1 – 800 Points - Answer</vt:lpstr>
      <vt:lpstr>Category 1 – 1000 Points - Question</vt:lpstr>
      <vt:lpstr>Category 1 – 1000 Points - Answer</vt:lpstr>
      <vt:lpstr>Category 2 – 200 Points - Question</vt:lpstr>
      <vt:lpstr>Category 2 – 200 Points - Answer</vt:lpstr>
      <vt:lpstr>Category 2 – 400 Points - Question</vt:lpstr>
      <vt:lpstr>Category 2 – 400 Points - Answer</vt:lpstr>
      <vt:lpstr>Category 2 – 600 Points - Question</vt:lpstr>
      <vt:lpstr>Category 2 – 600 Points - Answer</vt:lpstr>
      <vt:lpstr>Category 2 – 800 Points - Question</vt:lpstr>
      <vt:lpstr>Category 2 – 800 Points - Answer</vt:lpstr>
      <vt:lpstr>Category 2 – 1000 Points - Question</vt:lpstr>
      <vt:lpstr>Category 3 – 1000 Points - Answer</vt:lpstr>
      <vt:lpstr>Category 3 – 200 Points - Question</vt:lpstr>
      <vt:lpstr>Category 3 – 200 Points - Answer</vt:lpstr>
      <vt:lpstr>Category 3 – 400 Points - Question</vt:lpstr>
      <vt:lpstr>Category 3 – 400 Points - Answer</vt:lpstr>
      <vt:lpstr>Category 3 – 600 Points - Question</vt:lpstr>
      <vt:lpstr>Category 3 – 600 Points - Answer</vt:lpstr>
      <vt:lpstr>Category 3 – 800 Points - Question</vt:lpstr>
      <vt:lpstr>Category 3 – 800 Points - Answer</vt:lpstr>
      <vt:lpstr>Category 3 – 1000 Points - Question</vt:lpstr>
      <vt:lpstr>Category 3 – 1000 Points - Answer</vt:lpstr>
      <vt:lpstr>Category 4 – 200 Points - Question</vt:lpstr>
      <vt:lpstr>Category 4 – 200 Points - Answer</vt:lpstr>
      <vt:lpstr>Category 4 – 400 Points - Question</vt:lpstr>
      <vt:lpstr>Category 4 – 400 Points - Answer</vt:lpstr>
      <vt:lpstr>Category 4 – 600 Points - Question</vt:lpstr>
      <vt:lpstr>Category 4 – 600 Points - Answer</vt:lpstr>
      <vt:lpstr>Category 4 – 800 Points - Question</vt:lpstr>
      <vt:lpstr>Category 4 – 800 Points - Answer</vt:lpstr>
      <vt:lpstr>Category 4 – 1000 Points - Question</vt:lpstr>
      <vt:lpstr>Category 4 – 1000 Points - Answer</vt:lpstr>
      <vt:lpstr>Category 5 – 200 Points - Question</vt:lpstr>
      <vt:lpstr>Category 5 – 200 Points - Answer</vt:lpstr>
      <vt:lpstr>Category 5 – 400 Points - Question</vt:lpstr>
      <vt:lpstr>Category 5 – 400 Points - Answer</vt:lpstr>
      <vt:lpstr>Category 5 – 600 Points - Question</vt:lpstr>
      <vt:lpstr>Category 5 – 600 Points - Answer</vt:lpstr>
      <vt:lpstr>Category 5 – 800 Points - Question</vt:lpstr>
      <vt:lpstr>Category 5 – 800 Points - Answer</vt:lpstr>
      <vt:lpstr>Category 5 – 1000 Points - Question</vt:lpstr>
      <vt:lpstr>Category 5 – 1000 Points - Answer</vt:lpstr>
      <vt:lpstr>Category 6 – 200 Points - Question</vt:lpstr>
      <vt:lpstr>Category 6 – 200 Points - Answer</vt:lpstr>
      <vt:lpstr>Category 6 – 400 Points - Question</vt:lpstr>
      <vt:lpstr>Category 6 – 400 Points - Answer</vt:lpstr>
      <vt:lpstr>Category 6 – 600 Points - Question</vt:lpstr>
      <vt:lpstr>Category 6 – 600 Points - Answer</vt:lpstr>
      <vt:lpstr>Category 6 – 800 Points - Question</vt:lpstr>
      <vt:lpstr>Category 6 – 800 Points - Answer</vt:lpstr>
      <vt:lpstr>Category 6 – 1000 Points - Question</vt:lpstr>
      <vt:lpstr>Category 6 – 1000 Points -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England</dc:creator>
  <cp:lastModifiedBy>Kristin England</cp:lastModifiedBy>
  <cp:revision>2</cp:revision>
  <dcterms:created xsi:type="dcterms:W3CDTF">2023-01-20T02:19:14Z</dcterms:created>
  <dcterms:modified xsi:type="dcterms:W3CDTF">2023-01-24T03:54:00Z</dcterms:modified>
</cp:coreProperties>
</file>